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2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2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4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5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6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7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8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9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30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4" r:id="rId21"/>
    <p:sldId id="315" r:id="rId22"/>
    <p:sldId id="316" r:id="rId23"/>
    <p:sldId id="317" r:id="rId24"/>
    <p:sldId id="319" r:id="rId25"/>
    <p:sldId id="320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80" r:id="rId35"/>
    <p:sldId id="281" r:id="rId36"/>
    <p:sldId id="278" r:id="rId37"/>
    <p:sldId id="283" r:id="rId38"/>
    <p:sldId id="284" r:id="rId39"/>
    <p:sldId id="282" r:id="rId40"/>
    <p:sldId id="285" r:id="rId41"/>
    <p:sldId id="340" r:id="rId42"/>
    <p:sldId id="324" r:id="rId43"/>
    <p:sldId id="352" r:id="rId44"/>
    <p:sldId id="325" r:id="rId45"/>
    <p:sldId id="353" r:id="rId46"/>
    <p:sldId id="326" r:id="rId47"/>
    <p:sldId id="327" r:id="rId48"/>
    <p:sldId id="328" r:id="rId49"/>
    <p:sldId id="329" r:id="rId50"/>
    <p:sldId id="331" r:id="rId51"/>
    <p:sldId id="354" r:id="rId52"/>
    <p:sldId id="332" r:id="rId53"/>
    <p:sldId id="333" r:id="rId54"/>
    <p:sldId id="341" r:id="rId55"/>
    <p:sldId id="334" r:id="rId56"/>
    <p:sldId id="355" r:id="rId57"/>
    <p:sldId id="335" r:id="rId58"/>
    <p:sldId id="336" r:id="rId59"/>
    <p:sldId id="337" r:id="rId60"/>
    <p:sldId id="338" r:id="rId61"/>
    <p:sldId id="356" r:id="rId62"/>
    <p:sldId id="357" r:id="rId63"/>
    <p:sldId id="358" r:id="rId64"/>
    <p:sldId id="287" r:id="rId65"/>
    <p:sldId id="288" r:id="rId66"/>
    <p:sldId id="289" r:id="rId67"/>
    <p:sldId id="290" r:id="rId68"/>
    <p:sldId id="291" r:id="rId69"/>
    <p:sldId id="292" r:id="rId70"/>
    <p:sldId id="346" r:id="rId71"/>
    <p:sldId id="347" r:id="rId72"/>
    <p:sldId id="348" r:id="rId73"/>
    <p:sldId id="349" r:id="rId74"/>
    <p:sldId id="350" r:id="rId75"/>
    <p:sldId id="343" r:id="rId76"/>
    <p:sldId id="351" r:id="rId77"/>
    <p:sldId id="286" r:id="rId78"/>
    <p:sldId id="342" r:id="rId79"/>
    <p:sldId id="344" r:id="rId80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</a:t>
          </a:r>
          <a:r>
            <a:rPr lang="fr-FR" dirty="0" smtClean="0">
              <a:solidFill>
                <a:schemeClr val="bg1"/>
              </a:solidFill>
            </a:rPr>
            <a:t>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</a:t>
          </a:r>
          <a:r>
            <a:rPr lang="fr-FR" dirty="0" smtClean="0">
              <a:solidFill>
                <a:schemeClr val="bg1"/>
              </a:solidFill>
            </a:rPr>
            <a:t>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</a:t>
          </a:r>
          <a:r>
            <a:rPr lang="fr-FR" dirty="0" smtClean="0">
              <a:solidFill>
                <a:schemeClr val="bg1"/>
              </a:solidFill>
            </a:rPr>
            <a:t>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54357C2A-0E0B-4276-97F1-7F7EECD66784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D3821889-C5C7-470D-A697-3FB2ED8BE56E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55089FB7-D909-4695-960C-52507E6E1C2F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418F764E-BD9B-4503-9396-1CEE907543E4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9DE9DBA8-A65C-4FB7-A213-5E0E08B2C08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F6F98B98-1EB6-495F-A854-F4ACF1ADF85F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noFill/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</a:t>
          </a:r>
          <a:r>
            <a:rPr lang="fr-FR" sz="1000" kern="1200" dirty="0" smtClean="0">
              <a:solidFill>
                <a:schemeClr val="bg1"/>
              </a:solidFill>
            </a:rPr>
            <a:t>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</a:t>
          </a:r>
          <a:r>
            <a:rPr lang="fr-FR" sz="1000" kern="1200" dirty="0" smtClean="0">
              <a:solidFill>
                <a:schemeClr val="bg1"/>
              </a:solidFill>
            </a:rPr>
            <a:t>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</a:t>
          </a:r>
          <a:r>
            <a:rPr lang="fr-FR" sz="1000" kern="1200" dirty="0" smtClean="0">
              <a:solidFill>
                <a:schemeClr val="bg1"/>
              </a:solidFill>
            </a:rPr>
            <a:t>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</a:t>
          </a: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9.PNG"/><Relationship Id="rId9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2.png"/><Relationship Id="rId9" Type="http://schemas.microsoft.com/office/2007/relationships/diagramDrawing" Target="../diagrams/drawing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3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image" Target="../media/image24.png"/><Relationship Id="rId7" Type="http://schemas.openxmlformats.org/officeDocument/2006/relationships/diagramData" Target="../diagrams/data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diagramDrawing" Target="../diagrams/drawing20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20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29.png"/><Relationship Id="rId9" Type="http://schemas.microsoft.com/office/2007/relationships/diagramDrawing" Target="../diagrams/drawing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30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image" Target="../media/image26.png"/><Relationship Id="rId7" Type="http://schemas.openxmlformats.org/officeDocument/2006/relationships/diagramData" Target="../diagrams/data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30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30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7.xml"/><Relationship Id="rId5" Type="http://schemas.openxmlformats.org/officeDocument/2006/relationships/image" Target="../media/image40.jpg"/><Relationship Id="rId10" Type="http://schemas.microsoft.com/office/2007/relationships/diagramDrawing" Target="../diagrams/drawing37.xml"/><Relationship Id="rId4" Type="http://schemas.openxmlformats.org/officeDocument/2006/relationships/image" Target="../media/image39.jpg"/><Relationship Id="rId9" Type="http://schemas.openxmlformats.org/officeDocument/2006/relationships/diagramColors" Target="../diagrams/colors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43.jpg"/><Relationship Id="rId9" Type="http://schemas.microsoft.com/office/2007/relationships/diagramDrawing" Target="../diagrams/drawing3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0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0.xml"/><Relationship Id="rId5" Type="http://schemas.openxmlformats.org/officeDocument/2006/relationships/diagramData" Target="../diagrams/data60.xml"/><Relationship Id="rId4" Type="http://schemas.openxmlformats.org/officeDocument/2006/relationships/image" Target="../media/image26.png"/><Relationship Id="rId9" Type="http://schemas.microsoft.com/office/2007/relationships/diagramDrawing" Target="../diagrams/drawin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5.xml"/><Relationship Id="rId5" Type="http://schemas.openxmlformats.org/officeDocument/2006/relationships/diagramData" Target="../diagrams/data65.xml"/><Relationship Id="rId4" Type="http://schemas.openxmlformats.org/officeDocument/2006/relationships/image" Target="../media/image63.png"/><Relationship Id="rId9" Type="http://schemas.microsoft.com/office/2007/relationships/diagramDrawing" Target="../diagrams/drawing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4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5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4" Type="http://schemas.openxmlformats.org/officeDocument/2006/relationships/diagramLayout" Target="../diagrams/layout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</a:t>
            </a:r>
            <a:r>
              <a:rPr lang="fr-FR" dirty="0" smtClean="0"/>
              <a:t>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65682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</a:t>
            </a:r>
            <a:r>
              <a:rPr lang="fr-FR" dirty="0" smtClean="0"/>
              <a:t>virements </a:t>
            </a:r>
            <a:r>
              <a:rPr lang="fr-FR" dirty="0" smtClean="0"/>
              <a:t>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416</TotalTime>
  <Words>3601</Words>
  <Application>Microsoft Office PowerPoint</Application>
  <PresentationFormat>Personnalisé</PresentationFormat>
  <Paragraphs>984</Paragraphs>
  <Slides>76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1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140</cp:revision>
  <dcterms:created xsi:type="dcterms:W3CDTF">2018-01-11T09:48:58Z</dcterms:created>
  <dcterms:modified xsi:type="dcterms:W3CDTF">2018-01-12T10:10:54Z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